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2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DEFAA-5AF3-4BF2-A31F-F4A39368525E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77050-C1A1-4836-B32B-67673A196E4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DEFAA-5AF3-4BF2-A31F-F4A39368525E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77050-C1A1-4836-B32B-67673A196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DEFAA-5AF3-4BF2-A31F-F4A39368525E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77050-C1A1-4836-B32B-67673A196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DEFAA-5AF3-4BF2-A31F-F4A39368525E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77050-C1A1-4836-B32B-67673A196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DEFAA-5AF3-4BF2-A31F-F4A39368525E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77050-C1A1-4836-B32B-67673A196E4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DEFAA-5AF3-4BF2-A31F-F4A39368525E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77050-C1A1-4836-B32B-67673A196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DEFAA-5AF3-4BF2-A31F-F4A39368525E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77050-C1A1-4836-B32B-67673A196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DEFAA-5AF3-4BF2-A31F-F4A39368525E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77050-C1A1-4836-B32B-67673A196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DEFAA-5AF3-4BF2-A31F-F4A39368525E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77050-C1A1-4836-B32B-67673A196E48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DEFAA-5AF3-4BF2-A31F-F4A39368525E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77050-C1A1-4836-B32B-67673A196E4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CDEFAA-5AF3-4BF2-A31F-F4A39368525E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D577050-C1A1-4836-B32B-67673A196E4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3CDEFAA-5AF3-4BF2-A31F-F4A39368525E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2D577050-C1A1-4836-B32B-67673A196E48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8393" y="4623736"/>
            <a:ext cx="8172399" cy="175759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/>
              <a:t/>
            </a:r>
            <a:br>
              <a:rPr lang="ru-RU" sz="2800" b="1" i="1" dirty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800" b="1" i="1" dirty="0" smtClean="0"/>
              <a:t>Дизайн-проект </a:t>
            </a:r>
            <a:r>
              <a:rPr lang="ru-RU" sz="2800" b="1" i="1" dirty="0" smtClean="0"/>
              <a:t>благоустройства общественной территории сельского </a:t>
            </a:r>
            <a:r>
              <a:rPr lang="ru-RU" sz="2800" b="1" i="1" dirty="0" smtClean="0"/>
              <a:t>стадиона с</a:t>
            </a:r>
            <a:r>
              <a:rPr lang="ru-RU" sz="2800" b="1" i="1" dirty="0" smtClean="0"/>
              <a:t>. Платошино, </a:t>
            </a:r>
            <a:br>
              <a:rPr lang="ru-RU" sz="2800" b="1" i="1" dirty="0" smtClean="0"/>
            </a:br>
            <a:r>
              <a:rPr lang="ru-RU" sz="2800" b="1" i="1" dirty="0" smtClean="0"/>
              <a:t>ул. Школьная, 42а</a:t>
            </a:r>
            <a:endParaRPr lang="ru-RU" sz="2800" b="1" i="1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270163" y="0"/>
            <a:ext cx="7632848" cy="720080"/>
          </a:xfrm>
          <a:prstGeom prst="rect">
            <a:avLst/>
          </a:prstGeom>
        </p:spPr>
        <p:txBody>
          <a:bodyPr anchor="b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400" dirty="0" smtClean="0"/>
              <a:t>Муниципальное образование </a:t>
            </a:r>
            <a:endParaRPr lang="ru-RU" sz="2400" dirty="0" smtClean="0"/>
          </a:p>
          <a:p>
            <a:pPr algn="ctr"/>
            <a:r>
              <a:rPr lang="ru-RU" sz="2400" dirty="0" smtClean="0"/>
              <a:t>Платошинское </a:t>
            </a:r>
            <a:r>
              <a:rPr lang="ru-RU" sz="2400" dirty="0" smtClean="0"/>
              <a:t>сельское поселение</a:t>
            </a:r>
            <a:endParaRPr lang="ru-RU" sz="2400" dirty="0"/>
          </a:p>
        </p:txBody>
      </p:sp>
      <p:pic>
        <p:nvPicPr>
          <p:cNvPr id="1026" name="Picture 2" descr="C:\Documents and Settings\Хозяин\Рабочий стол\pl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181" y="709932"/>
            <a:ext cx="826810" cy="1288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000387" y="1772816"/>
            <a:ext cx="8172399" cy="2959363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3000" dirty="0"/>
              <a:t>Муниципальная программа </a:t>
            </a:r>
            <a:endParaRPr lang="ru-RU" sz="3000" dirty="0" smtClean="0"/>
          </a:p>
          <a:p>
            <a:pPr algn="ctr"/>
            <a:r>
              <a:rPr lang="ru-RU" sz="3000" dirty="0" smtClean="0"/>
              <a:t>«</a:t>
            </a:r>
            <a:r>
              <a:rPr lang="ru-RU" sz="3000" dirty="0"/>
              <a:t>Формирование современной</a:t>
            </a:r>
          </a:p>
          <a:p>
            <a:pPr algn="ctr"/>
            <a:r>
              <a:rPr lang="ru-RU" sz="3000" dirty="0"/>
              <a:t>городской среды» на 2018-2022 годы</a:t>
            </a:r>
          </a:p>
          <a:p>
            <a:pPr algn="ctr"/>
            <a:r>
              <a:rPr lang="ru-RU" sz="3000" dirty="0"/>
              <a:t>в Платошинском сельском </a:t>
            </a:r>
            <a:r>
              <a:rPr lang="ru-RU" sz="3000" dirty="0" smtClean="0"/>
              <a:t>поселении в </a:t>
            </a:r>
            <a:r>
              <a:rPr lang="ru-RU" sz="3000" dirty="0"/>
              <a:t>рамках реализации приоритетного проекта</a:t>
            </a:r>
          </a:p>
          <a:p>
            <a:pPr algn="ctr"/>
            <a:r>
              <a:rPr lang="ru-RU" sz="3000" dirty="0"/>
              <a:t>«Формирование комфортной городской среды</a:t>
            </a:r>
            <a:r>
              <a:rPr lang="ru-RU" sz="3000" dirty="0" smtClean="0"/>
              <a:t>»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71125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Будет</a:t>
            </a:r>
            <a:endParaRPr lang="ru-RU" dirty="0"/>
          </a:p>
        </p:txBody>
      </p:sp>
      <p:pic>
        <p:nvPicPr>
          <p:cNvPr id="1026" name="Picture 2" descr="http://vildis.su/user_files/Image/%D0%A1%D1%86%D0%B5%D0%BD%D0%B0%20%D1%81%D1%82%D0%B0%D1%86%D0%B8%D0%BE%D0%BD%D0%B0%D1%80%20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587" y="1447800"/>
            <a:ext cx="7198376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402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Общественная и социальная значимость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000" dirty="0" smtClean="0"/>
              <a:t>Сельский стадион площадью  24243 </a:t>
            </a:r>
            <a:r>
              <a:rPr lang="ru-RU" sz="3000" dirty="0" err="1" smtClean="0"/>
              <a:t>кв.м</a:t>
            </a:r>
            <a:r>
              <a:rPr lang="ru-RU" sz="3000" dirty="0" smtClean="0"/>
              <a:t>. расположен в старой части с</a:t>
            </a:r>
            <a:r>
              <a:rPr lang="ru-RU" sz="3000" dirty="0"/>
              <a:t>. </a:t>
            </a:r>
            <a:r>
              <a:rPr lang="ru-RU" sz="3000" dirty="0" smtClean="0"/>
              <a:t>Платошино и на сегодняшний день является одним из наиболее посещаемых общественных территорий Платошинского сельского поселения. На территории стадиона круглый год проводятся спортивные, развлекательные мероприятия, на которые собирается почти 100% населения. </a:t>
            </a: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291415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Хозяин\Рабочий стол\2Fui-jaMD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148065" cy="34307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 descr="C:\Documents and Settings\Хозяин\Рабочий стол\_dVWm-ZE8i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884" y="2996952"/>
            <a:ext cx="5793834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C:\Documents and Settings\Хозяин\Рабочий стол\weSh_-zg6R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5148064" cy="3861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\\Comp2n\glavbuh\2018_03_14\P100013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735" y="0"/>
            <a:ext cx="4876800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905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Оснащенность стадиона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 территории сельского стадиона расположено 14 спортивных сооружений, 32 нуждающиеся в ремонте </a:t>
            </a:r>
            <a:r>
              <a:rPr lang="ru-RU" dirty="0" smtClean="0"/>
              <a:t>скамейки и </a:t>
            </a:r>
            <a:r>
              <a:rPr lang="ru-RU" dirty="0" smtClean="0"/>
              <a:t>сценическая площадка.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060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Хозяин\Рабочий стол\Мои документы\Программа Комфортная городская среда\Новая папка (2)\стадион\sQ31tyYAzh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" y="-3752"/>
            <a:ext cx="4581392" cy="3436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Documents and Settings\Хозяин\Рабочий стол\Мои документы\Программа Комфортная городская среда\Новая папка (2)\стадион\4EFHWf3yv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609" y="0"/>
            <a:ext cx="4576390" cy="34322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Documents and Settings\Хозяин\Рабочий стол\Мои документы\Программа Комфортная городская среда\Новая папка (2)\стадион\0Zz2j-pbAZ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392" y="3432294"/>
            <a:ext cx="4567608" cy="3425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 descr="C:\Documents and Settings\Хозяин\Рабочий стол\Мои документы\Программа Комфортная городская среда\Новая папка (2)\стадион\MRTmP2HFP0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1" y="3432294"/>
            <a:ext cx="4567608" cy="3425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92811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Планируемые 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 связи с тем, что </a:t>
            </a:r>
            <a:r>
              <a:rPr lang="ru-RU" dirty="0" smtClean="0"/>
              <a:t>имеющаяся сценическая </a:t>
            </a:r>
            <a:r>
              <a:rPr lang="ru-RU" dirty="0" smtClean="0"/>
              <a:t>площадка приходит в негодность, на территории стадиона планируется возведение новой закрытой сценической площадки.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02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00" t="22978" r="21144" b="4753"/>
          <a:stretch/>
        </p:blipFill>
        <p:spPr bwMode="auto">
          <a:xfrm>
            <a:off x="100640" y="163191"/>
            <a:ext cx="8863847" cy="6290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5305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13" t="16176" b="4963"/>
          <a:stretch/>
        </p:blipFill>
        <p:spPr bwMode="auto">
          <a:xfrm>
            <a:off x="683568" y="142428"/>
            <a:ext cx="7888290" cy="5879387"/>
          </a:xfrm>
          <a:prstGeom prst="rect">
            <a:avLst/>
          </a:prstGeom>
          <a:solidFill>
            <a:srgbClr val="FFFF00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 rot="21251039">
            <a:off x="5428121" y="2857540"/>
            <a:ext cx="124644" cy="665158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860032" y="2636912"/>
            <a:ext cx="288032" cy="72008"/>
          </a:xfrm>
          <a:prstGeom prst="rect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5490443" y="980728"/>
            <a:ext cx="2664296" cy="576064"/>
          </a:xfrm>
          <a:prstGeom prst="wedgeRectCallout">
            <a:avLst>
              <a:gd name="adj1" fmla="val -63371"/>
              <a:gd name="adj2" fmla="val 234646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490443" y="94559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Существующая открытая сценическая площадка</a:t>
            </a:r>
            <a:endParaRPr lang="ru-RU" dirty="0"/>
          </a:p>
        </p:txBody>
      </p:sp>
      <p:sp>
        <p:nvSpPr>
          <p:cNvPr id="7" name="Прямоугольная выноска 6"/>
          <p:cNvSpPr/>
          <p:nvPr/>
        </p:nvSpPr>
        <p:spPr>
          <a:xfrm>
            <a:off x="1763688" y="4005064"/>
            <a:ext cx="2864025" cy="792088"/>
          </a:xfrm>
          <a:prstGeom prst="wedgeRectCallout">
            <a:avLst>
              <a:gd name="adj1" fmla="val 78546"/>
              <a:gd name="adj2" fmla="val -111476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835696" y="4077072"/>
            <a:ext cx="27920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Планируемая закрытая сценическая площадка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912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Было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082" y="1447800"/>
            <a:ext cx="7197385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11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455</TotalTime>
  <Words>137</Words>
  <Application>Microsoft Office PowerPoint</Application>
  <PresentationFormat>Экран (4:3)</PresentationFormat>
  <Paragraphs>18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Солнцестояние</vt:lpstr>
      <vt:lpstr>   Дизайн-проект благоустройства общественной территории сельского стадиона с. Платошино,  ул. Школьная, 42а</vt:lpstr>
      <vt:lpstr>Общественная и социальная значимость</vt:lpstr>
      <vt:lpstr>Презентация PowerPoint</vt:lpstr>
      <vt:lpstr>Оснащенность стадиона</vt:lpstr>
      <vt:lpstr>Презентация PowerPoint</vt:lpstr>
      <vt:lpstr>Планируемые мероприятия</vt:lpstr>
      <vt:lpstr>Презентация PowerPoint</vt:lpstr>
      <vt:lpstr>Презентация PowerPoint</vt:lpstr>
      <vt:lpstr>Было</vt:lpstr>
      <vt:lpstr>Будет</vt:lpstr>
    </vt:vector>
  </TitlesOfParts>
  <Company>Платошино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 благоустройства общественной территории сельского стадиона                          с. Платошино,  ул. Школьная, 42а</dc:title>
  <dc:creator>Хозяин</dc:creator>
  <cp:lastModifiedBy>Хозяин</cp:lastModifiedBy>
  <cp:revision>11</cp:revision>
  <dcterms:created xsi:type="dcterms:W3CDTF">2018-03-13T11:24:09Z</dcterms:created>
  <dcterms:modified xsi:type="dcterms:W3CDTF">2018-03-14T06:32:06Z</dcterms:modified>
</cp:coreProperties>
</file>